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834" y="13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325375" y="76200"/>
            <a:ext cx="4746000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dirty="0"/>
              <a:t>R</a:t>
            </a:r>
            <a:r>
              <a:rPr lang="en-US" altLang="ja" dirty="0"/>
              <a:t>9</a:t>
            </a:r>
            <a:r>
              <a:rPr lang="en-US" altLang="ja"/>
              <a:t> </a:t>
            </a:r>
            <a:r>
              <a:rPr lang="ja" dirty="0"/>
              <a:t>新潟大学病院 研修歯科医採用試験 受験者自己紹介</a:t>
            </a:r>
            <a:endParaRPr dirty="0"/>
          </a:p>
        </p:txBody>
      </p:sp>
      <p:sp>
        <p:nvSpPr>
          <p:cNvPr id="55" name="Google Shape;55;p13"/>
          <p:cNvSpPr txBox="1"/>
          <p:nvPr/>
        </p:nvSpPr>
        <p:spPr>
          <a:xfrm>
            <a:off x="325375" y="483400"/>
            <a:ext cx="37809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①　氏名：　</a:t>
            </a:r>
            <a:endParaRPr/>
          </a:p>
        </p:txBody>
      </p:sp>
      <p:sp>
        <p:nvSpPr>
          <p:cNvPr id="56" name="Google Shape;56;p13"/>
          <p:cNvSpPr txBox="1"/>
          <p:nvPr/>
        </p:nvSpPr>
        <p:spPr>
          <a:xfrm>
            <a:off x="325375" y="883600"/>
            <a:ext cx="78426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②　卒業（見込）大学：　</a:t>
            </a:r>
            <a:endParaRPr/>
          </a:p>
        </p:txBody>
      </p:sp>
      <p:sp>
        <p:nvSpPr>
          <p:cNvPr id="57" name="Google Shape;57;p13"/>
          <p:cNvSpPr txBox="1"/>
          <p:nvPr/>
        </p:nvSpPr>
        <p:spPr>
          <a:xfrm>
            <a:off x="325375" y="1283800"/>
            <a:ext cx="76182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③　</a:t>
            </a:r>
            <a:r>
              <a:rPr lang="ja">
                <a:solidFill>
                  <a:schemeClr val="dk1"/>
                </a:solidFill>
              </a:rPr>
              <a:t>本院での研修を希望する理由：</a:t>
            </a:r>
            <a:endParaRPr/>
          </a:p>
        </p:txBody>
      </p:sp>
      <p:sp>
        <p:nvSpPr>
          <p:cNvPr id="58" name="Google Shape;58;p13"/>
          <p:cNvSpPr txBox="1"/>
          <p:nvPr/>
        </p:nvSpPr>
        <p:spPr>
          <a:xfrm>
            <a:off x="325375" y="1691000"/>
            <a:ext cx="8583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④　本院での研修に臨む心構え（どのように研修を行うか）：　</a:t>
            </a:r>
            <a:endParaRPr/>
          </a:p>
        </p:txBody>
      </p:sp>
      <p:sp>
        <p:nvSpPr>
          <p:cNvPr id="59" name="Google Shape;59;p13"/>
          <p:cNvSpPr txBox="1"/>
          <p:nvPr/>
        </p:nvSpPr>
        <p:spPr>
          <a:xfrm>
            <a:off x="392700" y="3204825"/>
            <a:ext cx="8583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⑤　自己PR（趣味、特技など）：　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</Words>
  <Application>Microsoft Office PowerPoint</Application>
  <PresentationFormat>画面に合わせる (16:9)</PresentationFormat>
  <Paragraphs>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齋藤　大亮</cp:lastModifiedBy>
  <cp:revision>5</cp:revision>
  <dcterms:modified xsi:type="dcterms:W3CDTF">2026-06-01T05:34:10Z</dcterms:modified>
</cp:coreProperties>
</file>