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74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25375" y="76200"/>
            <a:ext cx="4746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dirty="0"/>
              <a:t>R</a:t>
            </a:r>
            <a:r>
              <a:rPr lang="en-US" altLang="ja" dirty="0"/>
              <a:t>8 </a:t>
            </a:r>
            <a:r>
              <a:rPr lang="ja" dirty="0"/>
              <a:t>新潟大学病院 研修歯科医採用試験 受験者自己紹介</a:t>
            </a:r>
            <a:endParaRPr dirty="0"/>
          </a:p>
        </p:txBody>
      </p:sp>
      <p:sp>
        <p:nvSpPr>
          <p:cNvPr id="55" name="Google Shape;55;p13"/>
          <p:cNvSpPr txBox="1"/>
          <p:nvPr/>
        </p:nvSpPr>
        <p:spPr>
          <a:xfrm>
            <a:off x="325375" y="483400"/>
            <a:ext cx="3780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①　氏名：　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325375" y="883600"/>
            <a:ext cx="7842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②　卒業（見込）大学：　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25375" y="1283800"/>
            <a:ext cx="7618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③　</a:t>
            </a:r>
            <a:r>
              <a:rPr lang="ja">
                <a:solidFill>
                  <a:schemeClr val="dk1"/>
                </a:solidFill>
              </a:rPr>
              <a:t>本院での研修を希望する理由：</a:t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325375" y="1691000"/>
            <a:ext cx="8583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④　本院での研修に臨む心構え（どのように研修を行うか）：　</a:t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392700" y="3204825"/>
            <a:ext cx="8583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⑤　自己PR（趣味、特技など）：　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画面に合わせる (16:9)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齋藤　大亮</cp:lastModifiedBy>
  <cp:revision>4</cp:revision>
  <dcterms:modified xsi:type="dcterms:W3CDTF">2025-05-29T07:31:59Z</dcterms:modified>
</cp:coreProperties>
</file>